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ea1hbhSg33dHV+tZZ5Yvsxffe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customschemas.google.com/relationships/presentationmetadata" Target="meta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9153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26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11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94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827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07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131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375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707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872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3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85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163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91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14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410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614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32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17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785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829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02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67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492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95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838200" y="1391479"/>
            <a:ext cx="10515600" cy="5021948"/>
          </a:xfrm>
          <a:prstGeom prst="rect">
            <a:avLst/>
          </a:prstGeom>
          <a:solidFill>
            <a:schemeClr val="lt1">
              <a:alpha val="94901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TECNOLOGIAS UTILIZADAS</a:t>
            </a:r>
            <a:endParaRPr/>
          </a:p>
        </p:txBody>
      </p:sp>
      <p:pic>
        <p:nvPicPr>
          <p:cNvPr id="116" name="Google Shape;11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22774" y="1904626"/>
            <a:ext cx="1030364" cy="102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9185" y="1927302"/>
            <a:ext cx="3002260" cy="102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1626" y="4889597"/>
            <a:ext cx="3002261" cy="16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5517" y="2857188"/>
            <a:ext cx="2090530" cy="209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55781" y="3507271"/>
            <a:ext cx="3676512" cy="99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7669" y="4577655"/>
            <a:ext cx="3263593" cy="183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24468" y="2128997"/>
            <a:ext cx="3676512" cy="77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62724" y="3159400"/>
            <a:ext cx="1651119" cy="183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ANÁLISE COM PANDAS</a:t>
            </a:r>
            <a:endParaRPr/>
          </a:p>
        </p:txBody>
      </p:sp>
      <p:pic>
        <p:nvPicPr>
          <p:cNvPr id="189" name="Google Shape;189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0492" y="1825625"/>
            <a:ext cx="7411015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VISUALIZAÇÃO COM PANDAS</a:t>
            </a:r>
            <a:endParaRPr/>
          </a:p>
        </p:txBody>
      </p:sp>
      <p:pic>
        <p:nvPicPr>
          <p:cNvPr id="195" name="Google Shape;195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0701" y="1825625"/>
            <a:ext cx="1031059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 txBox="1"/>
          <p:nvPr/>
        </p:nvSpPr>
        <p:spPr>
          <a:xfrm>
            <a:off x="3524462" y="1934818"/>
            <a:ext cx="52836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 de acessos em banda larga fixa por unidade federal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TRANSFORMAÇÃO PARA SPARK</a:t>
            </a:r>
            <a:endParaRPr/>
          </a:p>
        </p:txBody>
      </p:sp>
      <p:pic>
        <p:nvPicPr>
          <p:cNvPr id="202" name="Google Shape;202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862104"/>
            <a:ext cx="10515600" cy="227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CHECAGEM DOS DADOS (PYSPARK)</a:t>
            </a:r>
            <a:endParaRPr/>
          </a:p>
        </p:txBody>
      </p:sp>
      <p:pic>
        <p:nvPicPr>
          <p:cNvPr id="208" name="Google Shape;208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7290" y="2006657"/>
            <a:ext cx="7617304" cy="403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591" y="1912994"/>
            <a:ext cx="3229209" cy="422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TRANSFORMAÇÃO DE DADOS (PYSPARK)</a:t>
            </a:r>
            <a:endParaRPr/>
          </a:p>
        </p:txBody>
      </p:sp>
      <p:pic>
        <p:nvPicPr>
          <p:cNvPr id="215" name="Google Shape;215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86092"/>
            <a:ext cx="5181600" cy="323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2350886"/>
            <a:ext cx="5181600" cy="330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NORMALIZAÇÃO DOS DADOS (PYSPARK)</a:t>
            </a:r>
            <a:endParaRPr/>
          </a:p>
        </p:txBody>
      </p:sp>
      <p:pic>
        <p:nvPicPr>
          <p:cNvPr id="222" name="Google Shape;222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95814" y="1825625"/>
            <a:ext cx="840037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UPLOAD PARA BANCO POSTGRESQL/GCP</a:t>
            </a:r>
            <a:endParaRPr/>
          </a:p>
        </p:txBody>
      </p:sp>
      <p:pic>
        <p:nvPicPr>
          <p:cNvPr id="228" name="Google Shape;22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05445"/>
            <a:ext cx="10515600" cy="259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QUERY COM SPARK</a:t>
            </a:r>
            <a:endParaRPr/>
          </a:p>
        </p:txBody>
      </p:sp>
      <p:pic>
        <p:nvPicPr>
          <p:cNvPr id="234" name="Google Shape;234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515600" cy="121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751" y="3016251"/>
            <a:ext cx="1606498" cy="342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QUERY COM SPARK</a:t>
            </a:r>
            <a:endParaRPr/>
          </a:p>
        </p:txBody>
      </p:sp>
      <p:pic>
        <p:nvPicPr>
          <p:cNvPr id="241" name="Google Shape;24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515600" cy="114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5775" y="3586162"/>
            <a:ext cx="36004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QUERY COM SPARK </a:t>
            </a:r>
            <a:endParaRPr/>
          </a:p>
        </p:txBody>
      </p:sp>
      <p:pic>
        <p:nvPicPr>
          <p:cNvPr id="248" name="Google Shape;24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515600" cy="97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6700" y="3429000"/>
            <a:ext cx="40386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38200" y="1815548"/>
            <a:ext cx="10515600" cy="4361415"/>
          </a:xfrm>
          <a:prstGeom prst="rect">
            <a:avLst/>
          </a:prstGeom>
          <a:solidFill>
            <a:schemeClr val="lt1">
              <a:alpha val="94901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TRANSFORMAÇÕES NOS FORMATOS DE ARQUIVO</a:t>
            </a:r>
            <a:endParaRPr/>
          </a:p>
        </p:txBody>
      </p:sp>
      <p:pic>
        <p:nvPicPr>
          <p:cNvPr id="135" name="Google Shape;135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3739" y="285325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0" y="2853255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 l="17715" r="17715"/>
          <a:stretch/>
        </p:blipFill>
        <p:spPr>
          <a:xfrm>
            <a:off x="8532261" y="2853255"/>
            <a:ext cx="2214078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3718820" y="3649846"/>
            <a:ext cx="1175098" cy="903311"/>
          </a:xfrm>
          <a:prstGeom prst="rightArrow">
            <a:avLst>
              <a:gd name="adj1" fmla="val 45122"/>
              <a:gd name="adj2" fmla="val 75609"/>
            </a:avLst>
          </a:prstGeom>
          <a:solidFill>
            <a:srgbClr val="56AE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7298081" y="3649846"/>
            <a:ext cx="1175098" cy="903311"/>
          </a:xfrm>
          <a:prstGeom prst="rightArrow">
            <a:avLst>
              <a:gd name="adj1" fmla="val 45122"/>
              <a:gd name="adj2" fmla="val 75609"/>
            </a:avLst>
          </a:prstGeom>
          <a:solidFill>
            <a:srgbClr val="56AE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BIGQUERY</a:t>
            </a:r>
            <a:endParaRPr/>
          </a:p>
        </p:txBody>
      </p:sp>
      <p:pic>
        <p:nvPicPr>
          <p:cNvPr id="255" name="Google Shape;255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74862" y="1825625"/>
            <a:ext cx="824227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t="2646"/>
          <a:stretch/>
        </p:blipFill>
        <p:spPr>
          <a:xfrm>
            <a:off x="9315588" y="4001294"/>
            <a:ext cx="2254250" cy="146236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24"/>
          <p:cNvSpPr/>
          <p:nvPr/>
        </p:nvSpPr>
        <p:spPr>
          <a:xfrm>
            <a:off x="2173357" y="2504661"/>
            <a:ext cx="7938052" cy="1160188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24"/>
          <p:cNvCxnSpPr>
            <a:stCxn id="257" idx="2"/>
            <a:endCxn id="256" idx="1"/>
          </p:cNvCxnSpPr>
          <p:nvPr/>
        </p:nvCxnSpPr>
        <p:spPr>
          <a:xfrm rot="-5400000" flipH="1">
            <a:off x="7195083" y="2612149"/>
            <a:ext cx="1067700" cy="3173100"/>
          </a:xfrm>
          <a:prstGeom prst="bentConnector2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BIGQUERY</a:t>
            </a:r>
            <a:endParaRPr/>
          </a:p>
        </p:txBody>
      </p:sp>
      <p:pic>
        <p:nvPicPr>
          <p:cNvPr id="272" name="Google Shape;272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4666" b="6529"/>
          <a:stretch/>
        </p:blipFill>
        <p:spPr>
          <a:xfrm>
            <a:off x="1628543" y="2019301"/>
            <a:ext cx="8934914" cy="431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b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/>
          </a:p>
        </p:txBody>
      </p:sp>
      <p:graphicFrame>
        <p:nvGraphicFramePr>
          <p:cNvPr id="279" name="Google Shape;279;p27"/>
          <p:cNvGraphicFramePr/>
          <p:nvPr/>
        </p:nvGraphicFramePr>
        <p:xfrm>
          <a:off x="3467100" y="269875"/>
          <a:ext cx="8483600" cy="636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8483600" imgH="6362700" progId="Acrobat.Document.DC">
                  <p:embed/>
                </p:oleObj>
              </mc:Choice>
              <mc:Fallback>
                <p:oleObj r:id="rId4" imgW="8483600" imgH="6362700" progId="Acrobat.Document.DC">
                  <p:embed/>
                  <p:pic>
                    <p:nvPicPr>
                      <p:cNvPr id="279" name="Google Shape;279;p2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3467100" y="269875"/>
                        <a:ext cx="8483600" cy="636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28"/>
          <p:cNvGraphicFramePr/>
          <p:nvPr/>
        </p:nvGraphicFramePr>
        <p:xfrm>
          <a:off x="3378200" y="203200"/>
          <a:ext cx="8572500" cy="642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4" imgW="8572500" imgH="6429375" progId="Acrobat.Document.DC">
                  <p:embed/>
                </p:oleObj>
              </mc:Choice>
              <mc:Fallback>
                <p:oleObj r:id="rId4" imgW="8572500" imgH="6429375" progId="Acrobat.Document.DC">
                  <p:embed/>
                  <p:pic>
                    <p:nvPicPr>
                      <p:cNvPr id="285" name="Google Shape;285;p2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3378200" y="203200"/>
                        <a:ext cx="8572500" cy="642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" name="Google Shape;28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b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RELATÓRIO DE ACOMPANHAMENTO DO SETOR DE TELECOMUNICAÇÕES / ANATEL</a:t>
            </a:r>
            <a:endParaRPr/>
          </a:p>
        </p:txBody>
      </p:sp>
      <p:pic>
        <p:nvPicPr>
          <p:cNvPr id="292" name="Google Shape;29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08121" y="2243137"/>
            <a:ext cx="5775757" cy="400941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2660649" y="6354375"/>
            <a:ext cx="68707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https://www.eventos.momentoeditorial.com.br/wp-content/uploads/2021/05/ATC_Relatorio_SCM_V2.pdf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TRANSFORMAÇÕES NOS FORMATOS DE ARQUIVO</a:t>
            </a:r>
            <a:endParaRPr/>
          </a:p>
        </p:txBody>
      </p:sp>
      <p:pic>
        <p:nvPicPr>
          <p:cNvPr id="145" name="Google Shape;145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1410" y="1825625"/>
            <a:ext cx="628918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INFRAESTRUTURA DE ARMAZENAMENTO EM NUVEM</a:t>
            </a:r>
            <a:endParaRPr/>
          </a:p>
        </p:txBody>
      </p:sp>
      <p:pic>
        <p:nvPicPr>
          <p:cNvPr id="151" name="Google Shape;151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31285"/>
            <a:ext cx="10515600" cy="434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INFRAESTRUTURA DE ARMAZENAMENTO EM NUVEM</a:t>
            </a:r>
            <a:endParaRPr/>
          </a:p>
        </p:txBody>
      </p:sp>
      <p:pic>
        <p:nvPicPr>
          <p:cNvPr id="157" name="Google Shape;157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04730" y="2080736"/>
            <a:ext cx="9382540" cy="423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CRIAÇÃO DOS TRIGGERS EM POSTGRESQL</a:t>
            </a:r>
            <a:endParaRPr/>
          </a:p>
        </p:txBody>
      </p:sp>
      <p:pic>
        <p:nvPicPr>
          <p:cNvPr id="163" name="Google Shape;163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416506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8738" y="3247232"/>
            <a:ext cx="37719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CONECTIVIDADE VIA PYTHON</a:t>
            </a:r>
            <a:b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 Platform</a:t>
            </a:r>
            <a:endParaRPr/>
          </a:p>
        </p:txBody>
      </p:sp>
      <p:pic>
        <p:nvPicPr>
          <p:cNvPr id="170" name="Google Shape;170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44842"/>
            <a:ext cx="10515600" cy="351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CONECTIVIDADE VIA PYTHON</a:t>
            </a:r>
            <a:b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/>
          </a:p>
        </p:txBody>
      </p:sp>
      <p:pic>
        <p:nvPicPr>
          <p:cNvPr id="176" name="Google Shape;176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081729"/>
            <a:ext cx="10515600" cy="183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ANÁLISE PRELIMINAR DOS DATASETS</a:t>
            </a:r>
            <a:endParaRPr/>
          </a:p>
        </p:txBody>
      </p:sp>
      <p:pic>
        <p:nvPicPr>
          <p:cNvPr id="182" name="Google Shape;182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103724"/>
            <a:ext cx="5181600" cy="379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2243251"/>
            <a:ext cx="5181600" cy="3516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Widescreen</PresentationFormat>
  <Paragraphs>28</Paragraphs>
  <Slides>24</Slides>
  <Notes>24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Office Theme</vt:lpstr>
      <vt:lpstr>Acrobat.Document.DC</vt:lpstr>
      <vt:lpstr>TECNOLOGIAS UTILIZADAS</vt:lpstr>
      <vt:lpstr>TRANSFORMAÇÕES NOS FORMATOS DE ARQUIVO</vt:lpstr>
      <vt:lpstr>TRANSFORMAÇÕES NOS FORMATOS DE ARQUIVO</vt:lpstr>
      <vt:lpstr>INFRAESTRUTURA DE ARMAZENAMENTO EM NUVEM</vt:lpstr>
      <vt:lpstr>INFRAESTRUTURA DE ARMAZENAMENTO EM NUVEM</vt:lpstr>
      <vt:lpstr>CRIAÇÃO DOS TRIGGERS EM POSTGRESQL</vt:lpstr>
      <vt:lpstr>CONECTIVIDADE VIA PYTHON Google Cloud Platform</vt:lpstr>
      <vt:lpstr>CONECTIVIDADE VIA PYTHON MongoDB</vt:lpstr>
      <vt:lpstr>ANÁLISE PRELIMINAR DOS DATASETS</vt:lpstr>
      <vt:lpstr>ANÁLISE COM PANDAS</vt:lpstr>
      <vt:lpstr>VISUALIZAÇÃO COM PANDAS</vt:lpstr>
      <vt:lpstr>TRANSFORMAÇÃO PARA SPARK</vt:lpstr>
      <vt:lpstr>CHECAGEM DOS DADOS (PYSPARK)</vt:lpstr>
      <vt:lpstr>TRANSFORMAÇÃO DE DADOS (PYSPARK)</vt:lpstr>
      <vt:lpstr>NORMALIZAÇÃO DOS DADOS (PYSPARK)</vt:lpstr>
      <vt:lpstr>UPLOAD PARA BANCO POSTGRESQL/GCP</vt:lpstr>
      <vt:lpstr>QUERY COM SPARK</vt:lpstr>
      <vt:lpstr>QUERY COM SPARK</vt:lpstr>
      <vt:lpstr>QUERY COM SPARK </vt:lpstr>
      <vt:lpstr>BIGQUERY</vt:lpstr>
      <vt:lpstr>BIGQUERY</vt:lpstr>
      <vt:lpstr>DATA STUDIO</vt:lpstr>
      <vt:lpstr>DATA STUDIO</vt:lpstr>
      <vt:lpstr>RELATÓRIO DE ACOMPANHAMENTO DO SETOR DE TELECOMUNICAÇÕES / ANATEL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TECNOLOGIAS UTILIZADAS</dc:title>
  <dc:creator>Victor</dc:creator>
  <cp:lastModifiedBy>Gabriel</cp:lastModifiedBy>
  <cp:revision>1</cp:revision>
  <dcterms:created xsi:type="dcterms:W3CDTF">2022-06-16T15:23:50Z</dcterms:created>
  <dcterms:modified xsi:type="dcterms:W3CDTF">2022-08-17T17:46:43Z</dcterms:modified>
</cp:coreProperties>
</file>